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80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078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042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4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18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7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0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3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CF62D-8415-4D70-9AB9-4CDB8388A12B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46BB1-0FA1-4508-976B-1D2DD676B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5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67851" y="0"/>
            <a:ext cx="1624149" cy="6858000"/>
          </a:xfrm>
        </p:spPr>
        <p:txBody>
          <a:bodyPr/>
          <a:lstStyle/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2000" b="1" dirty="0" smtClean="0"/>
              <a:t>Подземный переход</a:t>
            </a:r>
          </a:p>
          <a:p>
            <a:endParaRPr lang="ru-RU" sz="2000" b="1" dirty="0"/>
          </a:p>
          <a:p>
            <a:r>
              <a:rPr lang="ru-RU" sz="2000" b="1" dirty="0" smtClean="0"/>
              <a:t>Остановка</a:t>
            </a:r>
          </a:p>
          <a:p>
            <a:endParaRPr lang="ru-RU" sz="2000" b="1" dirty="0"/>
          </a:p>
          <a:p>
            <a:r>
              <a:rPr lang="ru-RU" sz="2000" b="1" dirty="0" smtClean="0"/>
              <a:t>Светофор </a:t>
            </a:r>
          </a:p>
          <a:p>
            <a:endParaRPr lang="ru-RU" sz="2000" b="1" dirty="0"/>
          </a:p>
          <a:p>
            <a:r>
              <a:rPr lang="ru-RU" sz="2000" b="1" dirty="0" smtClean="0"/>
              <a:t>Автобус № 1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Автобус № 2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Автобус № 3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Пешеходная дорожка</a:t>
            </a:r>
            <a:endParaRPr lang="ru-RU" sz="2000" b="1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Picture 9" descr="Картинки по запросу безопасный путь из школы домо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" t="7095" r="4649" b="15023"/>
          <a:stretch/>
        </p:blipFill>
        <p:spPr bwMode="auto">
          <a:xfrm>
            <a:off x="1" y="0"/>
            <a:ext cx="10567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8085909" y="1889217"/>
            <a:ext cx="2619102" cy="1137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416629" y="886097"/>
            <a:ext cx="8244840" cy="13345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9830888" y="2744289"/>
            <a:ext cx="1014548" cy="1137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9244149" y="2801166"/>
            <a:ext cx="1417320" cy="6278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9000309" y="4347482"/>
            <a:ext cx="1704702" cy="49883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6021977" y="5164183"/>
            <a:ext cx="4639492" cy="121049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7826829" y="6017623"/>
            <a:ext cx="2834640" cy="3265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0428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</Words>
  <Application>Microsoft Office PowerPoint</Application>
  <PresentationFormat>Широкоэкранный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2</cp:revision>
  <dcterms:created xsi:type="dcterms:W3CDTF">2020-02-03T06:40:59Z</dcterms:created>
  <dcterms:modified xsi:type="dcterms:W3CDTF">2020-02-03T06:44:34Z</dcterms:modified>
</cp:coreProperties>
</file>